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5" r:id="rId7"/>
    <p:sldId id="266" r:id="rId8"/>
    <p:sldId id="261" r:id="rId9"/>
    <p:sldId id="262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05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954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963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80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3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378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14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95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66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693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00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DEE7-A4F4-4349-9ED6-2513BE435BE8}" type="datetimeFigureOut">
              <a:rPr lang="ko-KR" altLang="en-US" smtClean="0"/>
              <a:t>2019-06-12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273F1-D9B8-41A9-9937-33313AA64C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455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2017 </a:t>
            </a:r>
            <a:r>
              <a:rPr lang="ko-KR" altLang="en-US" dirty="0" smtClean="0"/>
              <a:t>서울시 지역별 범죄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/>
              <a:t>20152462 </a:t>
            </a:r>
            <a:r>
              <a:rPr lang="ko-KR" altLang="en-US" dirty="0" smtClean="0"/>
              <a:t>이한빈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450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데이터 분석 목적</a:t>
            </a:r>
            <a:endParaRPr lang="en-US" altLang="ko-KR" dirty="0" smtClean="0"/>
          </a:p>
          <a:p>
            <a:r>
              <a:rPr lang="ko-KR" altLang="en-US" dirty="0" smtClean="0"/>
              <a:t>전처리</a:t>
            </a:r>
            <a:endParaRPr lang="en-US" altLang="ko-KR" dirty="0" smtClean="0"/>
          </a:p>
          <a:p>
            <a:r>
              <a:rPr lang="ko-KR" altLang="en-US" dirty="0" smtClean="0"/>
              <a:t>분석</a:t>
            </a:r>
            <a:endParaRPr lang="en-US" altLang="ko-KR" dirty="0" smtClean="0"/>
          </a:p>
          <a:p>
            <a:r>
              <a:rPr lang="ko-KR" altLang="en-US" dirty="0" smtClean="0"/>
              <a:t>분석 결과</a:t>
            </a:r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957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데이터분석의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최근 범죄의 심각성 증가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TV, SNS</a:t>
            </a:r>
            <a:r>
              <a:rPr lang="ko-KR" altLang="en-US" smtClean="0"/>
              <a:t>에서 </a:t>
            </a:r>
            <a:r>
              <a:rPr lang="ko-KR" altLang="en-US" dirty="0" smtClean="0"/>
              <a:t>자주 접함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관심증가</a:t>
            </a:r>
            <a:r>
              <a:rPr lang="en-US" altLang="ko-K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820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904" y="1647698"/>
            <a:ext cx="6513095" cy="4902618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7698"/>
            <a:ext cx="5678905" cy="486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5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776284" cy="412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61" y="1690688"/>
            <a:ext cx="10388444" cy="443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3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전처리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72125"/>
            <a:ext cx="9589168" cy="193427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417846"/>
            <a:ext cx="8514347" cy="12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96" y="1825625"/>
            <a:ext cx="114540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분석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2017</a:t>
            </a:r>
            <a:r>
              <a:rPr lang="ko-KR" altLang="en-US" dirty="0" smtClean="0"/>
              <a:t>년 서울 관악에서 범죄의 수가 가장 많음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/>
              <a:t>2017</a:t>
            </a:r>
            <a:r>
              <a:rPr lang="ko-KR" altLang="en-US" dirty="0"/>
              <a:t>년 서울 </a:t>
            </a:r>
            <a:r>
              <a:rPr lang="ko-KR" altLang="en-US" dirty="0" smtClean="0"/>
              <a:t>방배에서 </a:t>
            </a:r>
            <a:r>
              <a:rPr lang="ko-KR" altLang="en-US" dirty="0"/>
              <a:t>범죄의 수가 가장 </a:t>
            </a:r>
            <a:r>
              <a:rPr lang="ko-KR" altLang="en-US" dirty="0" smtClean="0"/>
              <a:t>적음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2017</a:t>
            </a:r>
            <a:r>
              <a:rPr lang="ko-KR" altLang="en-US" dirty="0" smtClean="0"/>
              <a:t>년 서울의 범죄의 수 평균은 </a:t>
            </a:r>
            <a:r>
              <a:rPr lang="en-US" altLang="ko-KR" dirty="0" smtClean="0"/>
              <a:t>2328</a:t>
            </a:r>
            <a:r>
              <a:rPr lang="ko-KR" altLang="en-US" dirty="0" smtClean="0"/>
              <a:t>회</a:t>
            </a:r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766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65</Words>
  <Application>Microsoft Office PowerPoint</Application>
  <PresentationFormat>와이드스크린</PresentationFormat>
  <Paragraphs>22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2017 서울시 지역별 범죄</vt:lpstr>
      <vt:lpstr>목차</vt:lpstr>
      <vt:lpstr>데이터분석의 목적</vt:lpstr>
      <vt:lpstr>데이터 전처리</vt:lpstr>
      <vt:lpstr>데이터 전처리</vt:lpstr>
      <vt:lpstr>데이터 전처리</vt:lpstr>
      <vt:lpstr>데이터 전처리</vt:lpstr>
      <vt:lpstr>데이터 분석</vt:lpstr>
      <vt:lpstr>분석 결과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6</cp:revision>
  <dcterms:created xsi:type="dcterms:W3CDTF">2019-06-07T01:17:23Z</dcterms:created>
  <dcterms:modified xsi:type="dcterms:W3CDTF">2019-06-12T08:39:10Z</dcterms:modified>
</cp:coreProperties>
</file>